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9" r:id="rId6"/>
    <p:sldId id="277" r:id="rId7"/>
    <p:sldId id="27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fez os peixes </a:t>
            </a:r>
          </a:p>
          <a:p>
            <a:r>
              <a:rPr lang="pt-BR" dirty="0"/>
              <a:t>para o rio e mar. </a:t>
            </a:r>
          </a:p>
          <a:p>
            <a:r>
              <a:rPr lang="pt-BR" dirty="0"/>
              <a:t>Cristo fez os peixes, </a:t>
            </a:r>
          </a:p>
          <a:p>
            <a:r>
              <a:rPr lang="pt-BR" dirty="0"/>
              <a:t>pô-los a nadar.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2E24A2-987E-433B-8E9E-0CE1CBDAF8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brincam n’água, </a:t>
            </a:r>
          </a:p>
          <a:p>
            <a:r>
              <a:rPr lang="pt-BR" dirty="0"/>
              <a:t>até o fundo vão. </a:t>
            </a:r>
          </a:p>
          <a:p>
            <a:r>
              <a:rPr lang="pt-BR" dirty="0"/>
              <a:t>Vejam como brincam, </a:t>
            </a:r>
          </a:p>
          <a:p>
            <a:r>
              <a:rPr lang="pt-BR" dirty="0"/>
              <a:t>sem cuidado eles estão!</a:t>
            </a:r>
          </a:p>
        </p:txBody>
      </p:sp>
    </p:spTree>
    <p:extLst>
      <p:ext uri="{BB962C8B-B14F-4D97-AF65-F5344CB8AC3E}">
        <p14:creationId xmlns:p14="http://schemas.microsoft.com/office/powerpoint/2010/main" val="3697484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é pequenino, </a:t>
            </a:r>
          </a:p>
          <a:p>
            <a:r>
              <a:rPr lang="pt-BR" dirty="0"/>
              <a:t>outro, bem grandão. </a:t>
            </a:r>
          </a:p>
          <a:p>
            <a:r>
              <a:rPr lang="pt-BR" dirty="0"/>
              <a:t>Um é delgadinho, </a:t>
            </a:r>
          </a:p>
          <a:p>
            <a:r>
              <a:rPr lang="pt-BR" dirty="0"/>
              <a:t>outro, gorduchão. </a:t>
            </a:r>
          </a:p>
        </p:txBody>
      </p:sp>
    </p:spTree>
    <p:extLst>
      <p:ext uri="{BB962C8B-B14F-4D97-AF65-F5344CB8AC3E}">
        <p14:creationId xmlns:p14="http://schemas.microsoft.com/office/powerpoint/2010/main" val="248803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2E24A2-987E-433B-8E9E-0CE1CBDAF8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brincam n’água, </a:t>
            </a:r>
          </a:p>
          <a:p>
            <a:r>
              <a:rPr lang="pt-BR" dirty="0"/>
              <a:t>até o fundo vão. </a:t>
            </a:r>
          </a:p>
          <a:p>
            <a:r>
              <a:rPr lang="pt-BR" dirty="0"/>
              <a:t>Vejam como brincam, </a:t>
            </a:r>
          </a:p>
          <a:p>
            <a:r>
              <a:rPr lang="pt-BR" dirty="0"/>
              <a:t>sem cuidado eles estão!</a:t>
            </a:r>
          </a:p>
        </p:txBody>
      </p:sp>
    </p:spTree>
    <p:extLst>
      <p:ext uri="{BB962C8B-B14F-4D97-AF65-F5344CB8AC3E}">
        <p14:creationId xmlns:p14="http://schemas.microsoft.com/office/powerpoint/2010/main" val="3112736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Gostam de minhoca, </a:t>
            </a:r>
          </a:p>
          <a:p>
            <a:r>
              <a:rPr lang="pt-BR" dirty="0"/>
              <a:t>pedacinho de pão. </a:t>
            </a:r>
          </a:p>
          <a:p>
            <a:r>
              <a:rPr lang="pt-BR" dirty="0"/>
              <a:t>Comem ligeirinho, </a:t>
            </a:r>
          </a:p>
          <a:p>
            <a:r>
              <a:rPr lang="pt-BR" dirty="0"/>
              <a:t>como um tubarão.</a:t>
            </a:r>
          </a:p>
        </p:txBody>
      </p:sp>
    </p:spTree>
    <p:extLst>
      <p:ext uri="{BB962C8B-B14F-4D97-AF65-F5344CB8AC3E}">
        <p14:creationId xmlns:p14="http://schemas.microsoft.com/office/powerpoint/2010/main" val="344481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FEZ OS PEIXES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2E24A2-987E-433B-8E9E-0CE1CBDAF8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brincam n’água, </a:t>
            </a:r>
          </a:p>
          <a:p>
            <a:r>
              <a:rPr lang="pt-BR" dirty="0"/>
              <a:t>até o fundo vão. </a:t>
            </a:r>
          </a:p>
          <a:p>
            <a:r>
              <a:rPr lang="pt-BR" dirty="0"/>
              <a:t>Vejam como brincam, </a:t>
            </a:r>
          </a:p>
          <a:p>
            <a:r>
              <a:rPr lang="pt-BR" dirty="0"/>
              <a:t>sem cuidado eles estão!</a:t>
            </a:r>
          </a:p>
        </p:txBody>
      </p:sp>
    </p:spTree>
    <p:extLst>
      <p:ext uri="{BB962C8B-B14F-4D97-AF65-F5344CB8AC3E}">
        <p14:creationId xmlns:p14="http://schemas.microsoft.com/office/powerpoint/2010/main" val="1625384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FEZ OS PEIXES</vt:lpstr>
      <vt:lpstr>CRISTO FEZ OS PEIXES</vt:lpstr>
      <vt:lpstr>CRISTO FEZ OS PEIXES</vt:lpstr>
      <vt:lpstr>CRISTO FEZ OS PEIXES</vt:lpstr>
      <vt:lpstr>CRISTO FEZ OS PEIXES</vt:lpstr>
      <vt:lpstr>CRISTO FEZ OS PEIXES</vt:lpstr>
      <vt:lpstr>CRISTO FEZ OS PEIXES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2019-06-12T23:12:20Z</dcterms:modified>
</cp:coreProperties>
</file>

<file path=docProps/thumbnail.jpeg>
</file>